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383" r:id="rId4"/>
    <p:sldId id="388" r:id="rId5"/>
    <p:sldId id="384" r:id="rId6"/>
    <p:sldId id="385" r:id="rId7"/>
    <p:sldId id="398" r:id="rId8"/>
    <p:sldId id="402" r:id="rId9"/>
    <p:sldId id="401" r:id="rId10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Century Gothic" pitchFamily="34" charset="0"/>
      <p:regular r:id="rId16"/>
      <p:bold r:id="rId17"/>
      <p:italic r:id="rId18"/>
      <p:boldItalic r:id="rId19"/>
    </p:embeddedFont>
    <p:embeddedFont>
      <p:font typeface="Arial Narrow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DDF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398" autoAdjust="0"/>
    <p:restoredTop sz="94660"/>
  </p:normalViewPr>
  <p:slideViewPr>
    <p:cSldViewPr snapToGrid="0">
      <p:cViewPr>
        <p:scale>
          <a:sx n="100" d="100"/>
          <a:sy n="100" d="100"/>
        </p:scale>
        <p:origin x="-864" y="-2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112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07" Type="http://schemas.openxmlformats.org/officeDocument/2006/relationships/viewProps" Target="viewProps.xml"/><Relationship Id="rId11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110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105" Type="http://customschemas.google.com/relationships/presentationmetadata" Target="metadata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EC5463-B062-47A7-BE31-A8E7E64D8430}" type="datetime1">
              <a:rPr lang="pt-BR" smtClean="0"/>
              <a:pPr/>
              <a:t>01/06/2022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</a:t>
            </a:r>
            <a:r>
              <a:rPr lang="en-US" sz="16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Introdução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às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500" b="1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Redes</a:t>
            </a:r>
            <a:r>
              <a:rPr lang="en-US" sz="45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500" b="1" u="none" strike="noStrike" cap="none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de </a:t>
            </a:r>
            <a:r>
              <a:rPr lang="en-US" sz="4500" b="1" u="none" strike="noStrike" cap="none" dirty="0" err="1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Segmentação</a:t>
            </a:r>
            <a:endParaRPr sz="4000" b="1" u="none" strike="noStrike" cap="none">
              <a:solidFill>
                <a:srgbClr val="FF0000"/>
              </a:solidFill>
              <a:latin typeface="Century Gothic" pitchFamily="34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 descr="Deep learning - Free electronics icon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14060" y="2352267"/>
            <a:ext cx="2205354" cy="220535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i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Redes de 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Segmentação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Object Detection: An End to End Theoretical Perspective | by Rahul Agarwal  | Towards Data Science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527469"/>
            <a:ext cx="6434219" cy="361603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Detecção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Detecção em imagens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0347" y="0"/>
            <a:ext cx="3810000" cy="38100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Segmentação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652" name="Picture 4" descr="Review: PSPNet — Winner in ILSVRC 2016 (Semantic Segmentation / Scene  Parsing) | by Sik-Ho Tsang | Towards Data Science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010093"/>
            <a:ext cx="6177516" cy="41334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Segmentação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6" name="Picture 2" descr="How To Label Data For Semantic Segmentation Deep Learning Models? | by  Rayan Potter | ANOLYTICS | Medium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10278"/>
            <a:ext cx="7161757" cy="3233221"/>
          </a:xfrm>
          <a:prstGeom prst="rect">
            <a:avLst/>
          </a:prstGeom>
          <a:noFill/>
        </p:spPr>
      </p:pic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Segmentação de objetos: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602" name="Picture 2" descr="Deep Learning GIFs with Sound | Gfycat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1733107"/>
            <a:ext cx="7081285" cy="3446672"/>
          </a:xfrm>
          <a:prstGeom prst="rect">
            <a:avLst/>
          </a:prstGeom>
          <a:noFill/>
        </p:spPr>
      </p:pic>
      <p:pic>
        <p:nvPicPr>
          <p:cNvPr id="14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52877" y="0"/>
            <a:ext cx="3810000" cy="381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Onde tudo </a:t>
            </a:r>
          </a:p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Começou...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1109134" y="2503627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Learning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79" y="349534"/>
            <a:ext cx="7872410" cy="549038"/>
          </a:xfrm>
        </p:spPr>
        <p:txBody>
          <a:bodyPr>
            <a:noAutofit/>
          </a:bodyPr>
          <a:lstStyle/>
          <a:p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</a:t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  <a:sym typeface="Wingdings" pitchFamily="2" charset="2"/>
              </a:rPr>
              <a:t> Filtro de detecção de bordas: Filtro de </a:t>
            </a:r>
            <a:r>
              <a:rPr lang="pt-BR" sz="2200" dirty="0" err="1" smtClean="0">
                <a:latin typeface="Arial Narrow" pitchFamily="34" charset="0"/>
                <a:sym typeface="Wingdings" pitchFamily="2" charset="2"/>
              </a:rPr>
              <a:t>Sobel</a:t>
            </a: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/>
            </a:r>
            <a:br>
              <a:rPr lang="pt-BR" sz="2200" dirty="0" smtClean="0">
                <a:latin typeface="Arial Narrow" pitchFamily="34" charset="0"/>
              </a:rPr>
            </a:br>
            <a:r>
              <a:rPr lang="pt-BR" sz="2200" dirty="0" smtClean="0">
                <a:latin typeface="Arial Narrow" pitchFamily="34" charset="0"/>
              </a:rPr>
              <a:t>  </a:t>
            </a:r>
            <a:endParaRPr lang="pt-BR" sz="2200" dirty="0">
              <a:solidFill>
                <a:srgbClr val="FF0000"/>
              </a:solidFill>
              <a:latin typeface="Arial Narrow" pitchFamily="34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612775" y="2345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765175" y="3488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2" descr="blob:https://web.whatsapp.com/2e92c05e-036e-4518-bae6-2898470d3e0f"/>
          <p:cNvSpPr>
            <a:spLocks noChangeAspect="1" noChangeArrowheads="1"/>
          </p:cNvSpPr>
          <p:nvPr/>
        </p:nvSpPr>
        <p:spPr bwMode="auto">
          <a:xfrm>
            <a:off x="917575" y="4631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289560"/>
            <a:ext cx="8224009" cy="164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Segmentação</a:t>
            </a:r>
            <a:endParaRPr lang="pt-BR" sz="36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890" name="Picture 2" descr="Sobel edge detector | Marti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48831"/>
            <a:ext cx="6686550" cy="34946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6559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5006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73380" y="1698000"/>
            <a:ext cx="8376285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  <a:buSzPts val="3200"/>
            </a:pPr>
            <a:r>
              <a:rPr lang="pt-BR" sz="4200" b="1" dirty="0" smtClean="0">
                <a:solidFill>
                  <a:srgbClr val="FF0000"/>
                </a:solidFill>
                <a:latin typeface="Century Gothic" pitchFamily="34" charset="0"/>
                <a:ea typeface="Century Gothic"/>
                <a:cs typeface="Century Gothic"/>
                <a:sym typeface="Century Gothic"/>
              </a:rPr>
              <a:t>Obrigado!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5500" b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-956734" y="2008327"/>
            <a:ext cx="4461934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      Machine </a:t>
            </a:r>
            <a:r>
              <a:rPr lang="en-US" sz="1800" b="1" i="1" dirty="0" smtClean="0">
                <a:solidFill>
                  <a:srgbClr val="FFFF00"/>
                </a:solidFill>
              </a:rPr>
              <a:t>Learning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i="1" dirty="0" smtClean="0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 smtClean="0">
                <a:solidFill>
                  <a:schemeClr val="bg1"/>
                </a:solidFill>
              </a:rPr>
              <a:t>	         </a:t>
            </a:r>
            <a:r>
              <a:rPr lang="en-US" sz="1800" b="1" dirty="0" smtClean="0">
                <a:solidFill>
                  <a:schemeClr val="bg1"/>
                </a:solidFill>
              </a:rPr>
              <a:t>Prof. Dr. Diego Bruno</a:t>
            </a:r>
            <a:endParaRPr sz="1800" b="1" i="1">
              <a:solidFill>
                <a:schemeClr val="bg1"/>
              </a:solidFill>
            </a:endParaRPr>
          </a:p>
        </p:txBody>
      </p:sp>
      <p:pic>
        <p:nvPicPr>
          <p:cNvPr id="8" name="Picture 6" descr="Machine-Learning-Gif - Artificial Intelligence Centre | KTU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70375" y="239487"/>
            <a:ext cx="3810000" cy="3810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E48B58A68BE64E9120D347E3E06B3A" ma:contentTypeVersion="15" ma:contentTypeDescription="Crie um novo documento." ma:contentTypeScope="" ma:versionID="b5045d34f54d00713f1d3c8a948584d5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393f5ed8fbc70cc4225b4f59a31ebb5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Marcações de imagem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07474DD0-3A3C-4B8C-9410-1883D0D8BEBC}"/>
</file>

<file path=customXml/itemProps2.xml><?xml version="1.0" encoding="utf-8"?>
<ds:datastoreItem xmlns:ds="http://schemas.openxmlformats.org/officeDocument/2006/customXml" ds:itemID="{58261F99-0695-4E31-B2FA-C928EF6D7BEF}"/>
</file>

<file path=customXml/itemProps3.xml><?xml version="1.0" encoding="utf-8"?>
<ds:datastoreItem xmlns:ds="http://schemas.openxmlformats.org/officeDocument/2006/customXml" ds:itemID="{909C6602-515D-42BC-BE38-92A31DC8E77F}"/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58</Words>
  <PresentationFormat>Apresentação na tela (16:9)</PresentationFormat>
  <Paragraphs>33</Paragraphs>
  <Slides>9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Arial Narrow</vt:lpstr>
      <vt:lpstr>Wingdings</vt:lpstr>
      <vt:lpstr>Simple Light</vt:lpstr>
      <vt:lpstr>Slide 1</vt:lpstr>
      <vt:lpstr>Slide 2</vt:lpstr>
      <vt:lpstr>    Detecção de objetos:     </vt:lpstr>
      <vt:lpstr>    Segmentação de objetos:     </vt:lpstr>
      <vt:lpstr>    Segmentação de objetos:     </vt:lpstr>
      <vt:lpstr>    Segmentação de objetos:     </vt:lpstr>
      <vt:lpstr>Slide 7</vt:lpstr>
      <vt:lpstr>    Filtro de detecção de bordas: Filtro de Sobel    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52</cp:revision>
  <dcterms:modified xsi:type="dcterms:W3CDTF">2022-06-01T14:27:34Z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